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52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643F-D0F7-FC4A-B8C9-12E42FCA5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60B1C-55AD-A74D-8040-6C411BC92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E1AD-E4EA-E94C-BD08-8308F6EB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B9D18-B6B5-654F-B64F-E359E71E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A6F4E-6740-3242-89CC-7B279502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89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A4A2-51ED-4F49-983E-34C16727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3E334-7D8F-E640-AD22-A179D578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A116-5677-B149-AC58-5619AE41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A3AD2-59A8-CD4E-BE4B-8C6E954A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195CE-D8EC-1E42-9347-F7EC69BD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2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97BC8-80F3-B243-916A-B4C6C5135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07344-6951-DD49-845F-22234AC59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14B7E-85F0-DC45-A551-DC48AF72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90FC-6318-ED43-ACC8-28C5AD4F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76DA-3458-674A-9D7E-AD3C000D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8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8B3A-1B27-7442-A599-5AB1B4C2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F3C7-DB29-F74C-B6F4-D6755E3B8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D8592-65A1-CF44-BAB3-B279C7C8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8DF78-C20E-4E4E-AD4C-BE4F7D7D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3AC84-684F-D842-ACBA-B0A802D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4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D83D-6953-C64B-8E69-AF8782C6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B6076-F4C0-104B-B611-734D31F9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E99E-3540-604B-AF9B-132882AF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7C07E-5919-3345-B29D-1842EC60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D5209-38D0-914E-B7C4-085D212E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4D76-3106-EF4E-B6A2-B2FFDA58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E276-FEA3-8048-9D29-5C49CB414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D42FF-0C57-0D48-9F89-69D87C61E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49515-EAD8-0245-AB5F-E7D82C50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608AE-2268-3B4B-8A1E-BE0B1781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3686F-20DB-3740-9BFF-0A4EABC1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F5D4-E459-1C47-BB9E-9D7D17C1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BC1A0-0EC9-7148-B784-B4610737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F38E8-569B-E64C-B506-B32FF6C74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DE603-5392-9C42-85F9-D7FE1D2EE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14D0C-B63A-C247-BD28-E532FF8DE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0E248-2C8E-5A41-AE5D-5D6B3A99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814492-89B1-DF4C-AB33-C377E01A5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E71611-0D25-3D44-A19F-A61815E9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8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2EBE-86B6-DD43-A475-9ADD8A18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B3FB8-D275-E042-A491-488FB5AB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66301-446D-0043-9DC7-828F4A8C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DDD15-C040-C349-A62D-7E1677CE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4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59A08-F1A9-364A-934B-879B0F07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95027-0CBC-8A4E-A86F-E510F020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AA5AB-3B17-CC4E-AA80-9FB88C05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7A9C-CA52-EA45-8ABB-09C1795E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E566-6D5B-384C-870F-5DD34C496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5BF5-2995-B446-81C8-42F10664D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ABA60-37A4-4444-A35B-DE735698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B31A3-3BB4-8947-B69A-C6EDFE95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2201A-9B27-BB4E-B200-59829FF3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7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31B7-961F-4843-9184-24835CF3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3AB49-40CF-3947-87D6-387BB8E09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9B7DF-D946-5B43-9115-E92BDA40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89369-DC91-F443-93B3-52756ED7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3E801-EF90-7644-A07B-669A2D36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F578-81D2-9844-B105-0E43F96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8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2B324-CBB0-774A-9B10-201F1F88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D57FE-EA35-0840-BFF3-AEF144CDF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8B27F-6FCF-CF42-BFE0-3C1700111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3BB62-A965-DF43-8280-3075EDCB4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A5BD-5E68-2B43-A805-ADA777AA2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9E5E-5872-1F42-AF59-FDB156CF6A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99EFA-180C-E64D-A578-FD7908F01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89018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9261-A489-D547-A69E-4F2F75BA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7887-F164-F249-8FA3-1B1B051F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80B01-88BD-7848-AE95-BD61C6D7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5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B2DE-BFA0-4545-9F71-B4A953FB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56F97-BC39-DD4A-AD29-11EE60AD0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F739F-2CF7-1B4F-B9F9-6057F126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5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4E3D-462F-6946-A1C2-99131CE5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911CC-D535-2D48-AE37-6491BA287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6D01B-039E-D848-9480-98E6DBDB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0925-9F63-0743-A2DA-97225A1A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11088-A274-C049-AD6D-8F5DD760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7F2CA-6BD8-AB4A-9C87-4A41D9F7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7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3083-7FB8-044F-9088-8C461A3B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1521-0A75-1E4F-84F5-42CA01A0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C097E-CC5D-5D4F-A335-70D469AF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2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E757-8EBB-5146-8E78-FBEF6DE0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62002-6C36-1B4F-A09F-6A861B82F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1DCEC-B4E6-5E4B-B544-B8006529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5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555A-B4CD-2E4A-BAFE-BFEA9BA7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9F4AB-3AEF-514F-BABB-7CE28477C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B376D-03DD-3C46-BA0B-513DE442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32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C0BE-AB16-CE44-BDE0-B8AB3B9E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6BEBA-F571-AA48-B17A-F1BA4099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35CCF-8A43-1647-BA2F-C0CBF4C0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3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6176-BB11-894C-A223-9AE57504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8CB4-1540-3D4A-A67C-6D4DC48A5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AB39F-0C09-EC4D-B3F1-77146AF6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5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A9B9-532A-464C-8CA3-789C983B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D8B7-4415-E64C-8522-E69CC7ECE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BBF1D-8157-BE41-98E5-6D2C3F04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6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A47A-7C68-D646-8F95-0FECF724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337" y="2766218"/>
            <a:ext cx="6906658" cy="1325563"/>
          </a:xfrm>
        </p:spPr>
        <p:txBody>
          <a:bodyPr/>
          <a:lstStyle/>
          <a:p>
            <a:r>
              <a:rPr lang="en-US" dirty="0"/>
              <a:t>Introduction to data mining</a:t>
            </a:r>
          </a:p>
        </p:txBody>
      </p:sp>
    </p:spTree>
    <p:extLst>
      <p:ext uri="{BB962C8B-B14F-4D97-AF65-F5344CB8AC3E}">
        <p14:creationId xmlns:p14="http://schemas.microsoft.com/office/powerpoint/2010/main" val="347082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D31D-6C77-614B-B6B4-E703901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1AAB1-64E9-C941-A6B3-E27B44FFE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EFEFB-2187-7B4C-8CBD-7F2CB0D5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9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A47A-7C68-D646-8F95-0FECF724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480" y="2766218"/>
            <a:ext cx="8571122" cy="1325563"/>
          </a:xfrm>
        </p:spPr>
        <p:txBody>
          <a:bodyPr/>
          <a:lstStyle/>
          <a:p>
            <a:r>
              <a:rPr lang="en-US" dirty="0"/>
              <a:t>Introduction to data mining pipeline</a:t>
            </a:r>
          </a:p>
        </p:txBody>
      </p:sp>
    </p:spTree>
    <p:extLst>
      <p:ext uri="{BB962C8B-B14F-4D97-AF65-F5344CB8AC3E}">
        <p14:creationId xmlns:p14="http://schemas.microsoft.com/office/powerpoint/2010/main" val="4165648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4756-7CB9-9746-9B4C-F9E8778C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1F85-0CD3-A048-9EAE-C8DF4BCA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DAB9-5672-6A4E-84B8-B339743C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72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B075-CF0C-B242-9917-E891D738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CE126-3326-E74B-B395-0FB07941B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B6F2B-E5E1-B34D-AE6E-1051D93B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56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F88A-3AF4-9C41-AE8E-BCE50622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210DF-992B-A74D-A7B6-D9F3E20B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01ED-5B30-BB44-8143-2CC9BEB4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94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D49E-E661-AF4B-9B14-BF7DC48B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85BC0-C139-B348-976A-B9D11165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D17BE-E290-E247-8FE2-C7C6D379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52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8713-7BDC-FC4C-A45D-F1F74D43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55860-8E66-4449-ACC3-660CAA1C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D9AA6-FC3A-3749-9D78-A5D0AC69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5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AF86-C666-6347-AC29-FAA24C87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7E06-7773-F14B-A7BF-011FC709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4FE9-75F2-AE48-9F61-2FBE5FD0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6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022E-8221-B34E-B079-A15696DB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3A522-0FF6-6943-A0CB-3B1A5CA1F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3DCF0-76A5-1C4D-B9E4-0CA07EDC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6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A47A-7C68-D646-8F95-0FECF724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532" y="2766218"/>
            <a:ext cx="6577069" cy="1325563"/>
          </a:xfrm>
        </p:spPr>
        <p:txBody>
          <a:bodyPr/>
          <a:lstStyle/>
          <a:p>
            <a:r>
              <a:rPr lang="en-US" dirty="0"/>
              <a:t>Data mining examples</a:t>
            </a:r>
          </a:p>
        </p:txBody>
      </p:sp>
    </p:spTree>
    <p:extLst>
      <p:ext uri="{BB962C8B-B14F-4D97-AF65-F5344CB8AC3E}">
        <p14:creationId xmlns:p14="http://schemas.microsoft.com/office/powerpoint/2010/main" val="31792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BA99-3EEB-E44B-A8B8-F0934D3E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A8AB-505D-0C4C-A2E4-3D960C83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D7D99-E9C7-9744-9667-5EA28131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74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2262-AFFE-C145-9320-0E5E1B54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E329-5D9A-1E47-9897-51F382EB5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2EBD4-097F-954F-9BE8-79E88DD3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12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BB0D1-78E7-F94A-A646-9857E35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B90C-20A5-2A4B-BB32-9FF62FF9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C7BF7-4353-9644-A7DF-20F80F5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75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5932-CAF1-AC40-917D-338B0683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46A7-E18E-334B-A829-658C929C5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1E69C-B718-AB4C-8B89-8AEEE84A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5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2ED6-1AF2-7441-A8DD-365685FD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F461-1FBA-4147-918F-FEA8D451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3AB62-D21A-AC47-8A75-205C1005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53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CF44-DFFA-CA4A-A233-06BAFC16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BA54-0970-994E-94D0-137E2914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18F1C-1F9B-C64A-B803-BBB6DFDA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68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A47A-7C68-D646-8F95-0FECF724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71" y="2577947"/>
            <a:ext cx="6577069" cy="19324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Mining: </a:t>
            </a:r>
            <a:br>
              <a:rPr lang="en-US" b="1" dirty="0"/>
            </a:br>
            <a:r>
              <a:rPr lang="en-US" b="1" dirty="0"/>
              <a:t>Major Issues, Ethics, Resources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31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19B0-7FF8-D545-895A-7728DC01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5ABB-B8F0-9B4F-A58D-6E625CC3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3B458-2085-8448-A817-BE925814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7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2073-9F69-4D4F-A6F3-3AFF5029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E29A-E480-4548-AB99-41147414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1E07-809D-054B-818B-CD642070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2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86BE-9A89-A147-BA31-A5BA839F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51B9C-FF4C-1C4F-9480-260BE81A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2B327-B3C6-D243-90A2-946382FF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3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21E7-9D42-BA41-880C-3B499CA8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9E75-DA11-044B-9823-E2DBFE49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6BE46-1355-F943-9B9E-CE71B6C4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8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FF07-A68E-4748-9231-98743269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AFFE-F780-0647-A1AF-01F672F62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67780-8A68-474A-92AA-67954AEE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5D1D-71A1-CD44-93C1-E3C958D0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DBF99-8153-5B43-931A-E408CC884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AE589-3554-0243-A23F-82630E92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5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E6D8-7F18-5143-A928-7EA1B2BE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6347-4CFD-074F-89AF-3E5484B31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B7AB3-2190-1145-B9C8-DF561F37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B1E2-1B3F-B74A-8FE2-0905A2C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E03CE-2476-344D-94B3-B7EB393F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789AB-4D7F-AC44-90E1-4D7C06BC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D9E7-3554-7E45-AAB0-53B138E2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CF81-763A-144F-BEEF-1F7FAC26A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A8536-072C-134B-BD99-D82911BF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4659-501C-8449-9CD0-35590AD5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A1CB7-3D19-E447-AFD0-DCD1DE7F8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3932C-3276-E042-A241-95CF46BC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5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26</Words>
  <Application>Microsoft Macintosh PowerPoint</Application>
  <PresentationFormat>Widescreen</PresentationFormat>
  <Paragraphs>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Data mining</vt:lpstr>
      <vt:lpstr>Introduction to data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data mining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mining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Mining:  Major Issues, Ethics, Resources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Microsoft Office User</dc:creator>
  <cp:lastModifiedBy>Microsoft Office User</cp:lastModifiedBy>
  <cp:revision>4</cp:revision>
  <dcterms:created xsi:type="dcterms:W3CDTF">2024-07-23T08:14:42Z</dcterms:created>
  <dcterms:modified xsi:type="dcterms:W3CDTF">2024-07-23T09:00:43Z</dcterms:modified>
</cp:coreProperties>
</file>